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AC9F8B-9316-4344-98F3-3905DA65A0E1}">
  <a:tblStyle styleId="{3AAC9F8B-9316-4344-98F3-3905DA65A0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59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9.png"/><Relationship Id="rId7" Type="http://schemas.openxmlformats.org/officeDocument/2006/relationships/image" Target="../media/image72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75.png"/><Relationship Id="rId4" Type="http://schemas.openxmlformats.org/officeDocument/2006/relationships/image" Target="../media/image71.png"/><Relationship Id="rId5" Type="http://schemas.openxmlformats.org/officeDocument/2006/relationships/image" Target="../media/image77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image" Target="../media/image92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96.png"/><Relationship Id="rId7" Type="http://schemas.openxmlformats.org/officeDocument/2006/relationships/image" Target="../media/image95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Relationship Id="rId3" Type="http://schemas.openxmlformats.org/officeDocument/2006/relationships/image" Target="../media/image1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png"/><Relationship Id="rId4" Type="http://schemas.openxmlformats.org/officeDocument/2006/relationships/image" Target="../media/image103.png"/><Relationship Id="rId5" Type="http://schemas.openxmlformats.org/officeDocument/2006/relationships/image" Target="../media/image112.png"/><Relationship Id="rId6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7.jpg"/><Relationship Id="rId4" Type="http://schemas.openxmlformats.org/officeDocument/2006/relationships/image" Target="../media/image1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Relationship Id="rId5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[Remote Code Execution]</a:t>
            </a:r>
            <a:endParaRPr/>
          </a:p>
        </p:txBody>
      </p:sp>
      <p:sp>
        <p:nvSpPr>
          <p:cNvPr id="1136" name="Google Shape;113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Crafted a reverse php shell payload using msfvenom.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payload to the web server via webdav.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Set up a tcp listener in metasploit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Executed malicious php file in web browser to initiate the connection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9" name="Google Shape;1139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3" name="Google Shape;114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5" name="Google Shape;1145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Granted a user shell in meterpreter and found the flag.txt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8" name="Google Shape;114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0" name="Google Shape;1150;p63"/>
          <p:cNvPicPr preferRelativeResize="0"/>
          <p:nvPr/>
        </p:nvPicPr>
        <p:blipFill rotWithShape="1">
          <a:blip r:embed="rId3">
            <a:alphaModFix/>
          </a:blip>
          <a:srcRect b="53940" l="0" r="0" t="0"/>
          <a:stretch/>
        </p:blipFill>
        <p:spPr>
          <a:xfrm>
            <a:off x="6683025" y="1919350"/>
            <a:ext cx="1864826" cy="6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247" y="1503498"/>
            <a:ext cx="2698424" cy="4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163" y="2595913"/>
            <a:ext cx="2748601" cy="179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163" y="4394268"/>
            <a:ext cx="2748600" cy="43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0" name="Google Shape;1160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6" name="Google Shape;1166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7" name="Google Shape;116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5"/>
          <p:cNvSpPr txBox="1"/>
          <p:nvPr>
            <p:ph idx="1" type="subTitle"/>
          </p:nvPr>
        </p:nvSpPr>
        <p:spPr>
          <a:xfrm>
            <a:off x="1334250" y="675975"/>
            <a:ext cx="64755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/>
              <a:t>This data shows the port scan which happened at approximately 23:31 on April 28. 3006 packets were sent from 192.168.1.8 to 192.168.1.105 and we can </a:t>
            </a:r>
            <a:r>
              <a:rPr lang="en" sz="1200"/>
              <a:t>identify it</a:t>
            </a:r>
            <a:r>
              <a:rPr lang="en" sz="1200"/>
              <a:t> by the number of different destination present in the traffic</a:t>
            </a:r>
            <a:endParaRPr sz="1200"/>
          </a:p>
        </p:txBody>
      </p:sp>
      <p:pic>
        <p:nvPicPr>
          <p:cNvPr id="1169" name="Google Shape;11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4" y="1555762"/>
            <a:ext cx="4569999" cy="313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5" name="Google Shape;1175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6"/>
          <p:cNvSpPr txBox="1"/>
          <p:nvPr>
            <p:ph idx="1" type="subTitle"/>
          </p:nvPr>
        </p:nvSpPr>
        <p:spPr>
          <a:xfrm>
            <a:off x="367350" y="704225"/>
            <a:ext cx="8409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/>
              <a:t>We can see on the left requests for the hidden directory were made at 9:09:30, approximately 5 minutes before the brute force attack happened. On the right, we see the file that was accessed inside that directory, connect_to_corp_server </a:t>
            </a:r>
            <a:endParaRPr sz="1200"/>
          </a:p>
        </p:txBody>
      </p:sp>
      <p:pic>
        <p:nvPicPr>
          <p:cNvPr id="1177" name="Google Shape;11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48" y="1612175"/>
            <a:ext cx="4832976" cy="3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892" y="1612175"/>
            <a:ext cx="5201756" cy="325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4" name="Google Shape;118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7"/>
          <p:cNvSpPr txBox="1"/>
          <p:nvPr>
            <p:ph idx="1" type="subTitle"/>
          </p:nvPr>
        </p:nvSpPr>
        <p:spPr>
          <a:xfrm>
            <a:off x="1676400" y="646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/>
              <a:t>9949 attempts were made to brute force the password at approximately 09:17 on April 20</a:t>
            </a:r>
            <a:endParaRPr sz="1200"/>
          </a:p>
        </p:txBody>
      </p:sp>
      <p:pic>
        <p:nvPicPr>
          <p:cNvPr id="1186" name="Google Shape;11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00" y="1418475"/>
            <a:ext cx="5021950" cy="34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1476325" y="65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/>
              <a:t>Here we see evidence of the webdav connection and the files that were accessed, shell.php and payload.php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97" y="1467772"/>
            <a:ext cx="6429075" cy="30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count the number of different destination ports a single remote source is trying to connect to our server on in a short timeframe(per second)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Common practice is to set the threshold for this alarm at around 100 per second to detect port scans</a:t>
            </a:r>
            <a:endParaRPr sz="1400"/>
          </a:p>
        </p:txBody>
      </p:sp>
      <p:sp>
        <p:nvSpPr>
          <p:cNvPr id="1209" name="Google Shape;1209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Once this alarm has been triggered, set up your firewall or IPS to drop packets from the remote source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we merely want to know who is trying to access this directory, we can set an alarm with a </a:t>
            </a:r>
            <a:r>
              <a:rPr lang="en" sz="1400"/>
              <a:t>threshold</a:t>
            </a:r>
            <a:r>
              <a:rPr lang="en" sz="1400"/>
              <a:t> of 1 any time the url requested is /secret_folder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Obviously this would include authorized users as well so practically we might want to include the http response code 401 to filter them out</a:t>
            </a:r>
            <a:endParaRPr sz="1400"/>
          </a:p>
        </p:txBody>
      </p:sp>
      <p:sp>
        <p:nvSpPr>
          <p:cNvPr id="1217" name="Google Shape;121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Whitelist known addresses from legitimate sources, or use a VPN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We can also use Multi Factor Authentication and enforce strong passwords to reduce unauthorized access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c</a:t>
            </a:r>
            <a:r>
              <a:rPr lang="en" sz="1400">
                <a:solidFill>
                  <a:schemeClr val="dk1"/>
                </a:solidFill>
              </a:rPr>
              <a:t>ount the number of 401 http response codes (Unauthorized access) for a single remote source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Setting this threshold at 10 per second will discover brute force attempts quickly, without creating any false positives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5" name="Google Shape;1225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Similar to the port scan we can set up our f</a:t>
            </a:r>
            <a:r>
              <a:rPr lang="en" sz="1400">
                <a:solidFill>
                  <a:schemeClr val="dk1"/>
                </a:solidFill>
              </a:rPr>
              <a:t>irewalls/IPS to drop packets from remote sources that trigger the alarm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Account lockouts with progressive delays also protect user accounts from this attack but introduce the possibility of denial of service to them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1" name="Google Shape;123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Detecting the webDAV connection is as simple as </a:t>
            </a:r>
            <a:r>
              <a:rPr lang="en" sz="1400"/>
              <a:t>monitoring</a:t>
            </a:r>
            <a:r>
              <a:rPr lang="en" sz="1400"/>
              <a:t> requests to the webdav directory </a:t>
            </a:r>
            <a:r>
              <a:rPr lang="en" sz="1400"/>
              <a:t>with</a:t>
            </a:r>
            <a:r>
              <a:rPr lang="en" sz="1400"/>
              <a:t> http response codes of 200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1 result indicates a connection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3" name="Google Shape;123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enable webdav access control policies that restrict what files and folders groups of users can see and what </a:t>
            </a:r>
            <a:r>
              <a:rPr lang="en" sz="1400"/>
              <a:t>privileges</a:t>
            </a:r>
            <a:r>
              <a:rPr lang="en" sz="1400"/>
              <a:t> they have (read, write, delete)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Going further, we can whitelist an ip address associated with a known user and/or use VPN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order to detect uploads we need to monitor POST http methods to the desired folder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single POST event indicates a file was uploaded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1" name="Google Shape;124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 can protect </a:t>
            </a:r>
            <a:r>
              <a:rPr lang="en" sz="1400">
                <a:solidFill>
                  <a:schemeClr val="dk1"/>
                </a:solidFill>
              </a:rPr>
              <a:t>against</a:t>
            </a:r>
            <a:r>
              <a:rPr lang="en" sz="1400">
                <a:solidFill>
                  <a:schemeClr val="dk1"/>
                </a:solidFill>
              </a:rPr>
              <a:t> this attack by d</a:t>
            </a:r>
            <a:r>
              <a:rPr lang="en" sz="1400">
                <a:solidFill>
                  <a:schemeClr val="dk1"/>
                </a:solidFill>
              </a:rPr>
              <a:t>efining valid types of files that users can upload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Furthermore, if we store uploaded files in a location that is not web accessible then attackers cannot initiate the reverse shell connection even if they manage to upload it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Hyper-V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25" y="910475"/>
            <a:ext cx="5071750" cy="38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{3AAC9F8B-9316-4344-98F3-3905DA65A0E1}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56550" y="115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{3AAC9F8B-9316-4344-98F3-3905DA65A0E1}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8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pages display information that inform attackers of the web servers file structure, username, password hashes and webdav connection instructions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know where to look for information and are one step closer to gaining access to it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 are not of a sufficient length/complexity and no multi factor authentication is present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Assets that rely on authentication mechanisms can easily be compromised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users can upload malicious files through the webdav application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upload malicious files that can be executed on the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users can execute files that exist on the web server through web browsers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execute malicious files (like php reverse shells) to initiate a connection back to the attackers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[Sensitive Data Exposure]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a web browser to access files on the server. Found within these files a reference to a secret folder which when accessed asked for a password and hinted at the required username.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Found webdav username and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password hash stored in an unencrypted text file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Gained information on the file structure.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Gained username for accessing the secret folder.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Gained webdav connection instructions, username and password hash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813" y="1481364"/>
            <a:ext cx="3022225" cy="164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388" y="3130275"/>
            <a:ext cx="3052075" cy="18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[Brute Force Vulnerability]</a:t>
            </a:r>
            <a:endParaRPr/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Hydra to brute force the password for username “ashton”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Got password for user “ashton” which allowed access into the secret 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8" name="Google Shape;11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400" y="1588175"/>
            <a:ext cx="3036275" cy="7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412" y="2334924"/>
            <a:ext cx="3036274" cy="8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400" y="3176398"/>
            <a:ext cx="2989076" cy="13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